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87000" cy="10287000"/>
  <p:notesSz cx="6858000" cy="9144000"/>
  <p:embeddedFontLst>
    <p:embeddedFont>
      <p:font typeface="A Day Without Sun Text Bold" panose="020B0604020202020204" charset="0"/>
      <p:regular r:id="rId10"/>
    </p:embeddedFont>
    <p:embeddedFont>
      <p:font typeface="Barlow Bold" panose="020B0604020202020204" charset="0"/>
      <p:regular r:id="rId11"/>
    </p:embeddedFont>
    <p:embeddedFont>
      <p:font typeface="Barlow Bold Italics" panose="020B0604020202020204" charset="0"/>
      <p:regular r:id="rId12"/>
    </p:embeddedFont>
    <p:embeddedFont>
      <p:font typeface="Childos Arabic" panose="020B0604020202020204" charset="-78"/>
      <p:regular r:id="rId13"/>
    </p:embeddedFont>
    <p:embeddedFont>
      <p:font typeface="Feeling Passionate" panose="020B0604020202020204" charset="0"/>
      <p:regular r:id="rId14"/>
    </p:embeddedFont>
    <p:embeddedFont>
      <p:font typeface="League Sparta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0" y="0"/>
            <a:ext cx="5143500" cy="2333863"/>
          </a:xfrm>
          <a:custGeom>
            <a:avLst/>
            <a:gdLst/>
            <a:ahLst/>
            <a:cxnLst/>
            <a:rect l="l" t="t" r="r" b="b"/>
            <a:pathLst>
              <a:path w="5143500" h="2333863">
                <a:moveTo>
                  <a:pt x="0" y="0"/>
                </a:moveTo>
                <a:lnTo>
                  <a:pt x="5143500" y="0"/>
                </a:lnTo>
                <a:lnTo>
                  <a:pt x="5143500" y="2333863"/>
                </a:lnTo>
                <a:lnTo>
                  <a:pt x="0" y="2333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6716306" cy="6716306"/>
          </a:xfrm>
          <a:custGeom>
            <a:avLst/>
            <a:gdLst/>
            <a:ahLst/>
            <a:cxnLst/>
            <a:rect l="l" t="t" r="r" b="b"/>
            <a:pathLst>
              <a:path w="6716306" h="6716306">
                <a:moveTo>
                  <a:pt x="0" y="0"/>
                </a:moveTo>
                <a:lnTo>
                  <a:pt x="6716306" y="0"/>
                </a:lnTo>
                <a:lnTo>
                  <a:pt x="6716306" y="6716306"/>
                </a:lnTo>
                <a:lnTo>
                  <a:pt x="0" y="6716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43656" y="7908189"/>
            <a:ext cx="8599688" cy="1600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55B8"/>
                </a:solidFill>
                <a:latin typeface="Barlow Bold"/>
                <a:ea typeface="Barlow Bold"/>
                <a:cs typeface="Barlow Bold"/>
                <a:sym typeface="Barlow Bold"/>
              </a:rPr>
              <a:t>We are called to practice the virtue of Charity.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55B8"/>
                </a:solidFill>
                <a:latin typeface="Barlow Bold"/>
                <a:ea typeface="Barlow Bold"/>
                <a:cs typeface="Barlow Bold"/>
                <a:sym typeface="Barlow Bold"/>
              </a:rPr>
              <a:t>This Giving Tuesday, give Catholic,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55B8"/>
                </a:solidFill>
                <a:latin typeface="Barlow Bold"/>
                <a:ea typeface="Barlow Bold"/>
                <a:cs typeface="Barlow Bold"/>
                <a:sym typeface="Barlow Bold"/>
              </a:rPr>
              <a:t>give with joy, give to make an impact.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41436" y="197586"/>
            <a:ext cx="4490634" cy="43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6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2729" y="255792"/>
            <a:ext cx="6304271" cy="2860563"/>
          </a:xfrm>
          <a:custGeom>
            <a:avLst/>
            <a:gdLst/>
            <a:ahLst/>
            <a:cxnLst/>
            <a:rect l="l" t="t" r="r" b="b"/>
            <a:pathLst>
              <a:path w="6304271" h="2860563">
                <a:moveTo>
                  <a:pt x="0" y="0"/>
                </a:moveTo>
                <a:lnTo>
                  <a:pt x="6304271" y="0"/>
                </a:lnTo>
                <a:lnTo>
                  <a:pt x="6304271" y="2860563"/>
                </a:lnTo>
                <a:lnTo>
                  <a:pt x="0" y="2860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959018" cy="7959018"/>
          </a:xfrm>
          <a:custGeom>
            <a:avLst/>
            <a:gdLst/>
            <a:ahLst/>
            <a:cxnLst/>
            <a:rect l="l" t="t" r="r" b="b"/>
            <a:pathLst>
              <a:path w="7959018" h="7959018">
                <a:moveTo>
                  <a:pt x="0" y="0"/>
                </a:moveTo>
                <a:lnTo>
                  <a:pt x="7959018" y="0"/>
                </a:lnTo>
                <a:lnTo>
                  <a:pt x="7959018" y="7959018"/>
                </a:lnTo>
                <a:lnTo>
                  <a:pt x="0" y="7959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766475" y="5143500"/>
            <a:ext cx="4176401" cy="4918004"/>
            <a:chOff x="0" y="0"/>
            <a:chExt cx="5389118" cy="6346063"/>
          </a:xfrm>
        </p:grpSpPr>
        <p:sp>
          <p:nvSpPr>
            <p:cNvPr id="5" name="Freeform 5"/>
            <p:cNvSpPr/>
            <p:nvPr/>
          </p:nvSpPr>
          <p:spPr>
            <a:xfrm>
              <a:off x="-46990" y="-44831"/>
              <a:ext cx="5444744" cy="6397244"/>
            </a:xfrm>
            <a:custGeom>
              <a:avLst/>
              <a:gdLst/>
              <a:ahLst/>
              <a:cxnLst/>
              <a:rect l="l" t="t" r="r" b="b"/>
              <a:pathLst>
                <a:path w="5444744" h="6397244">
                  <a:moveTo>
                    <a:pt x="46990" y="3378454"/>
                  </a:moveTo>
                  <a:cubicBezTo>
                    <a:pt x="52578" y="2882646"/>
                    <a:pt x="58039" y="2393188"/>
                    <a:pt x="63627" y="1901825"/>
                  </a:cubicBezTo>
                  <a:cubicBezTo>
                    <a:pt x="561086" y="1892554"/>
                    <a:pt x="1056132" y="1883283"/>
                    <a:pt x="1551051" y="1874139"/>
                  </a:cubicBezTo>
                  <a:cubicBezTo>
                    <a:pt x="1551305" y="1873123"/>
                    <a:pt x="1551432" y="1872107"/>
                    <a:pt x="1551686" y="1870964"/>
                  </a:cubicBezTo>
                  <a:cubicBezTo>
                    <a:pt x="1136777" y="1733042"/>
                    <a:pt x="715137" y="1616456"/>
                    <a:pt x="300355" y="1478026"/>
                  </a:cubicBezTo>
                  <a:cubicBezTo>
                    <a:pt x="0" y="1348486"/>
                    <a:pt x="327787" y="716915"/>
                    <a:pt x="424561" y="512572"/>
                  </a:cubicBezTo>
                  <a:cubicBezTo>
                    <a:pt x="500761" y="380873"/>
                    <a:pt x="697738" y="0"/>
                    <a:pt x="879856" y="67056"/>
                  </a:cubicBezTo>
                  <a:cubicBezTo>
                    <a:pt x="1391539" y="266446"/>
                    <a:pt x="1816354" y="639699"/>
                    <a:pt x="2184146" y="1039368"/>
                  </a:cubicBezTo>
                  <a:cubicBezTo>
                    <a:pt x="2330069" y="1197991"/>
                    <a:pt x="2465832" y="1364361"/>
                    <a:pt x="2589911" y="1540383"/>
                  </a:cubicBezTo>
                  <a:cubicBezTo>
                    <a:pt x="2596896" y="1550162"/>
                    <a:pt x="2602484" y="1552194"/>
                    <a:pt x="2614549" y="1549400"/>
                  </a:cubicBezTo>
                  <a:cubicBezTo>
                    <a:pt x="2705735" y="1528699"/>
                    <a:pt x="2798191" y="1527302"/>
                    <a:pt x="2890901" y="1535811"/>
                  </a:cubicBezTo>
                  <a:cubicBezTo>
                    <a:pt x="2905506" y="1537208"/>
                    <a:pt x="2912872" y="1531874"/>
                    <a:pt x="2920619" y="1520571"/>
                  </a:cubicBezTo>
                  <a:cubicBezTo>
                    <a:pt x="3354451" y="903224"/>
                    <a:pt x="3907028" y="318516"/>
                    <a:pt x="4625594" y="44831"/>
                  </a:cubicBezTo>
                  <a:cubicBezTo>
                    <a:pt x="4752721" y="104394"/>
                    <a:pt x="4858893" y="228727"/>
                    <a:pt x="4977638" y="311023"/>
                  </a:cubicBezTo>
                  <a:cubicBezTo>
                    <a:pt x="5070602" y="443992"/>
                    <a:pt x="5145405" y="591312"/>
                    <a:pt x="5203190" y="743712"/>
                  </a:cubicBezTo>
                  <a:cubicBezTo>
                    <a:pt x="5229860" y="820420"/>
                    <a:pt x="5315585" y="1415288"/>
                    <a:pt x="5234559" y="1424686"/>
                  </a:cubicBezTo>
                  <a:cubicBezTo>
                    <a:pt x="4845812" y="1643634"/>
                    <a:pt x="4412361" y="1743964"/>
                    <a:pt x="3983482" y="1854962"/>
                  </a:cubicBezTo>
                  <a:cubicBezTo>
                    <a:pt x="4450588" y="1856232"/>
                    <a:pt x="4917567" y="1857502"/>
                    <a:pt x="5384673" y="1860804"/>
                  </a:cubicBezTo>
                  <a:cubicBezTo>
                    <a:pt x="5442458" y="1868805"/>
                    <a:pt x="5432044" y="2015236"/>
                    <a:pt x="5436108" y="2063369"/>
                  </a:cubicBezTo>
                  <a:cubicBezTo>
                    <a:pt x="5433187" y="2402713"/>
                    <a:pt x="5414899" y="2741930"/>
                    <a:pt x="5417947" y="3081655"/>
                  </a:cubicBezTo>
                  <a:cubicBezTo>
                    <a:pt x="5407533" y="3197225"/>
                    <a:pt x="5444744" y="3329305"/>
                    <a:pt x="5389372" y="3434207"/>
                  </a:cubicBezTo>
                  <a:cubicBezTo>
                    <a:pt x="5346065" y="3446653"/>
                    <a:pt x="5076571" y="3419221"/>
                    <a:pt x="5083429" y="3462655"/>
                  </a:cubicBezTo>
                  <a:cubicBezTo>
                    <a:pt x="5096256" y="3714242"/>
                    <a:pt x="5080381" y="3966464"/>
                    <a:pt x="5074412" y="4218178"/>
                  </a:cubicBezTo>
                  <a:cubicBezTo>
                    <a:pt x="5065522" y="4587240"/>
                    <a:pt x="5049901" y="4942713"/>
                    <a:pt x="5045583" y="5319776"/>
                  </a:cubicBezTo>
                  <a:cubicBezTo>
                    <a:pt x="5046853" y="5631307"/>
                    <a:pt x="5048504" y="5942838"/>
                    <a:pt x="5049393" y="6254496"/>
                  </a:cubicBezTo>
                  <a:cubicBezTo>
                    <a:pt x="5049520" y="6316091"/>
                    <a:pt x="4989322" y="6374130"/>
                    <a:pt x="4926584" y="6374765"/>
                  </a:cubicBezTo>
                  <a:cubicBezTo>
                    <a:pt x="3462909" y="6397244"/>
                    <a:pt x="1999488" y="6394196"/>
                    <a:pt x="535813" y="6377940"/>
                  </a:cubicBezTo>
                  <a:cubicBezTo>
                    <a:pt x="473964" y="6365240"/>
                    <a:pt x="412877" y="6296279"/>
                    <a:pt x="409321" y="6232779"/>
                  </a:cubicBezTo>
                  <a:cubicBezTo>
                    <a:pt x="416052" y="5515483"/>
                    <a:pt x="438277" y="4796536"/>
                    <a:pt x="430911" y="4080637"/>
                  </a:cubicBezTo>
                  <a:cubicBezTo>
                    <a:pt x="419481" y="3855593"/>
                    <a:pt x="404114" y="3631057"/>
                    <a:pt x="395732" y="3405886"/>
                  </a:cubicBezTo>
                  <a:cubicBezTo>
                    <a:pt x="395478" y="3390138"/>
                    <a:pt x="389763" y="3384677"/>
                    <a:pt x="373888" y="3384423"/>
                  </a:cubicBezTo>
                  <a:cubicBezTo>
                    <a:pt x="263779" y="3383407"/>
                    <a:pt x="157861" y="3377819"/>
                    <a:pt x="46990" y="337845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10884" y="9019435"/>
            <a:ext cx="4490634" cy="43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6">
                <a:solidFill>
                  <a:srgbClr val="0055B8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0884" y="6551222"/>
            <a:ext cx="4939527" cy="140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55B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 invite you to join us in gratitude and generosity this Giving Tuesday.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973" y="208167"/>
            <a:ext cx="3256874" cy="272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Celebrate the gift of giving on December 2nd!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69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699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4266" y="3205713"/>
            <a:ext cx="8181570" cy="149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2"/>
              </a:lnSpc>
            </a:pPr>
            <a:r>
              <a:rPr lang="en-US" sz="3366" i="1">
                <a:solidFill>
                  <a:srgbClr val="61C4AD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"A generous person will prosper; whoever refreshes others will be refreshed."</a:t>
            </a:r>
          </a:p>
          <a:p>
            <a:pPr algn="ctr">
              <a:lnSpc>
                <a:spcPts val="3360"/>
              </a:lnSpc>
            </a:pPr>
            <a:r>
              <a:rPr lang="en-US" sz="2666" i="1">
                <a:solidFill>
                  <a:srgbClr val="61C4AD"/>
                </a:solidFill>
                <a:latin typeface="Barlow Bold Italics"/>
                <a:ea typeface="Barlow Bold Italics"/>
                <a:cs typeface="Barlow Bold Italics"/>
                <a:sym typeface="Barlow Bold Italics"/>
              </a:rPr>
              <a:t>-Proverbs 11:25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769" y="154115"/>
            <a:ext cx="6941037" cy="3149496"/>
          </a:xfrm>
          <a:custGeom>
            <a:avLst/>
            <a:gdLst/>
            <a:ahLst/>
            <a:cxnLst/>
            <a:rect l="l" t="t" r="r" b="b"/>
            <a:pathLst>
              <a:path w="6941037" h="3149496">
                <a:moveTo>
                  <a:pt x="0" y="0"/>
                </a:moveTo>
                <a:lnTo>
                  <a:pt x="6941038" y="0"/>
                </a:lnTo>
                <a:lnTo>
                  <a:pt x="6941038" y="3149496"/>
                </a:lnTo>
                <a:lnTo>
                  <a:pt x="0" y="3149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1734" y="8875820"/>
            <a:ext cx="8743532" cy="572304"/>
          </a:xfrm>
          <a:custGeom>
            <a:avLst/>
            <a:gdLst/>
            <a:ahLst/>
            <a:cxnLst/>
            <a:rect l="l" t="t" r="r" b="b"/>
            <a:pathLst>
              <a:path w="8743532" h="572304">
                <a:moveTo>
                  <a:pt x="0" y="0"/>
                </a:moveTo>
                <a:lnTo>
                  <a:pt x="8743532" y="0"/>
                </a:lnTo>
                <a:lnTo>
                  <a:pt x="8743532" y="572304"/>
                </a:lnTo>
                <a:lnTo>
                  <a:pt x="0" y="5723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17006" y="9022905"/>
            <a:ext cx="6052989" cy="36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3000" spc="180">
                <a:solidFill>
                  <a:srgbClr val="FFFFFF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Together we can make an impact!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98183" y="9608252"/>
            <a:ext cx="4490634" cy="43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6">
                <a:solidFill>
                  <a:srgbClr val="0055B8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653" y="537520"/>
            <a:ext cx="7252300" cy="3290731"/>
          </a:xfrm>
          <a:custGeom>
            <a:avLst/>
            <a:gdLst/>
            <a:ahLst/>
            <a:cxnLst/>
            <a:rect l="l" t="t" r="r" b="b"/>
            <a:pathLst>
              <a:path w="7252300" h="3290731">
                <a:moveTo>
                  <a:pt x="0" y="0"/>
                </a:moveTo>
                <a:lnTo>
                  <a:pt x="7252300" y="0"/>
                </a:lnTo>
                <a:lnTo>
                  <a:pt x="7252300" y="3290731"/>
                </a:lnTo>
                <a:lnTo>
                  <a:pt x="0" y="3290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834" y="7828757"/>
            <a:ext cx="10269166" cy="2458243"/>
          </a:xfrm>
          <a:custGeom>
            <a:avLst/>
            <a:gdLst/>
            <a:ahLst/>
            <a:cxnLst/>
            <a:rect l="l" t="t" r="r" b="b"/>
            <a:pathLst>
              <a:path w="10269166" h="2458243">
                <a:moveTo>
                  <a:pt x="0" y="0"/>
                </a:moveTo>
                <a:lnTo>
                  <a:pt x="10269166" y="0"/>
                </a:lnTo>
                <a:lnTo>
                  <a:pt x="10269166" y="2458243"/>
                </a:lnTo>
                <a:lnTo>
                  <a:pt x="0" y="2458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086" r="-25086" b="-142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1114" y="9201150"/>
            <a:ext cx="4490634" cy="47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  <a:spcBef>
                <a:spcPct val="0"/>
              </a:spcBef>
            </a:pPr>
            <a:r>
              <a:rPr lang="en-US" sz="2766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413909"/>
            <a:ext cx="10287000" cy="1873091"/>
          </a:xfrm>
          <a:custGeom>
            <a:avLst/>
            <a:gdLst/>
            <a:ahLst/>
            <a:cxnLst/>
            <a:rect l="l" t="t" r="r" b="b"/>
            <a:pathLst>
              <a:path w="10287000" h="1873091">
                <a:moveTo>
                  <a:pt x="0" y="0"/>
                </a:moveTo>
                <a:lnTo>
                  <a:pt x="10287000" y="0"/>
                </a:lnTo>
                <a:lnTo>
                  <a:pt x="10287000" y="1873091"/>
                </a:lnTo>
                <a:lnTo>
                  <a:pt x="0" y="1873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48042" y="198165"/>
            <a:ext cx="5438958" cy="2467927"/>
          </a:xfrm>
          <a:custGeom>
            <a:avLst/>
            <a:gdLst/>
            <a:ahLst/>
            <a:cxnLst/>
            <a:rect l="l" t="t" r="r" b="b"/>
            <a:pathLst>
              <a:path w="5438958" h="2467927">
                <a:moveTo>
                  <a:pt x="0" y="0"/>
                </a:moveTo>
                <a:lnTo>
                  <a:pt x="5438958" y="0"/>
                </a:lnTo>
                <a:lnTo>
                  <a:pt x="5438958" y="2467927"/>
                </a:lnTo>
                <a:lnTo>
                  <a:pt x="0" y="2467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-198418" y="417082"/>
            <a:ext cx="5719462" cy="195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Invest in our future. 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Invest in our community. Invest in our Faith.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6164" y="2631450"/>
            <a:ext cx="8334673" cy="75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Give Catholic on Giving Tuesday.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21045" y="9572941"/>
            <a:ext cx="4490634" cy="47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  <a:spcBef>
                <a:spcPct val="0"/>
              </a:spcBef>
            </a:pPr>
            <a:r>
              <a:rPr lang="en-US" sz="2766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85021" y="384490"/>
            <a:ext cx="5172852" cy="2347181"/>
          </a:xfrm>
          <a:custGeom>
            <a:avLst/>
            <a:gdLst/>
            <a:ahLst/>
            <a:cxnLst/>
            <a:rect l="l" t="t" r="r" b="b"/>
            <a:pathLst>
              <a:path w="5172852" h="2347181">
                <a:moveTo>
                  <a:pt x="0" y="0"/>
                </a:moveTo>
                <a:lnTo>
                  <a:pt x="5172852" y="0"/>
                </a:lnTo>
                <a:lnTo>
                  <a:pt x="5172852" y="2347182"/>
                </a:lnTo>
                <a:lnTo>
                  <a:pt x="0" y="2347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2541" y="2645947"/>
            <a:ext cx="9929931" cy="466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55B8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Make an investment in our future!</a:t>
            </a: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55B8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Support</a:t>
            </a:r>
          </a:p>
          <a:p>
            <a:pPr algn="ctr">
              <a:lnSpc>
                <a:spcPts val="6160"/>
              </a:lnSpc>
            </a:pPr>
            <a:endParaRPr lang="en-US" sz="4400">
              <a:solidFill>
                <a:srgbClr val="0055B8"/>
              </a:solidFill>
              <a:latin typeface="Feeling Passionate"/>
              <a:ea typeface="Feeling Passionate"/>
              <a:cs typeface="Feeling Passionate"/>
              <a:sym typeface="Feeling Passionate"/>
            </a:endParaR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55B8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(INSERT Name/Logo)</a:t>
            </a:r>
          </a:p>
          <a:p>
            <a:pPr algn="ctr">
              <a:lnSpc>
                <a:spcPts val="6160"/>
              </a:lnSpc>
            </a:pPr>
            <a:endParaRPr lang="en-US" sz="4400">
              <a:solidFill>
                <a:srgbClr val="0055B8"/>
              </a:solidFill>
              <a:latin typeface="Feeling Passionate"/>
              <a:ea typeface="Feeling Passionate"/>
              <a:cs typeface="Feeling Passionate"/>
              <a:sym typeface="Feeling Passionate"/>
            </a:endParaR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55B8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on Giving Tuesday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98183" y="9468200"/>
            <a:ext cx="4490634" cy="47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  <a:spcBef>
                <a:spcPct val="0"/>
              </a:spcBef>
            </a:pPr>
            <a:r>
              <a:rPr lang="en-US" sz="2766">
                <a:solidFill>
                  <a:srgbClr val="D6505C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336" y="160485"/>
            <a:ext cx="5172852" cy="2347181"/>
          </a:xfrm>
          <a:custGeom>
            <a:avLst/>
            <a:gdLst/>
            <a:ahLst/>
            <a:cxnLst/>
            <a:rect l="l" t="t" r="r" b="b"/>
            <a:pathLst>
              <a:path w="5172852" h="2347181">
                <a:moveTo>
                  <a:pt x="0" y="0"/>
                </a:moveTo>
                <a:lnTo>
                  <a:pt x="5172852" y="0"/>
                </a:lnTo>
                <a:lnTo>
                  <a:pt x="5172852" y="2347182"/>
                </a:lnTo>
                <a:lnTo>
                  <a:pt x="0" y="234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203563"/>
            <a:ext cx="10287000" cy="5086031"/>
          </a:xfrm>
          <a:custGeom>
            <a:avLst/>
            <a:gdLst/>
            <a:ahLst/>
            <a:cxnLst/>
            <a:rect l="l" t="t" r="r" b="b"/>
            <a:pathLst>
              <a:path w="10287000" h="5086031">
                <a:moveTo>
                  <a:pt x="0" y="0"/>
                </a:moveTo>
                <a:lnTo>
                  <a:pt x="10287000" y="0"/>
                </a:lnTo>
                <a:lnTo>
                  <a:pt x="10287000" y="5086031"/>
                </a:lnTo>
                <a:lnTo>
                  <a:pt x="0" y="5086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2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898183" y="9201150"/>
            <a:ext cx="4490634" cy="47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  <a:spcBef>
                <a:spcPct val="0"/>
              </a:spcBef>
            </a:pPr>
            <a:r>
              <a:rPr lang="en-US" sz="2766">
                <a:solidFill>
                  <a:srgbClr val="0055B8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263" r="-26547" b="-324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45901">
            <a:off x="306527" y="437591"/>
            <a:ext cx="9806160" cy="9777613"/>
          </a:xfrm>
          <a:custGeom>
            <a:avLst/>
            <a:gdLst/>
            <a:ahLst/>
            <a:cxnLst/>
            <a:rect l="l" t="t" r="r" b="b"/>
            <a:pathLst>
              <a:path w="9806160" h="9777613">
                <a:moveTo>
                  <a:pt x="0" y="0"/>
                </a:moveTo>
                <a:lnTo>
                  <a:pt x="9806160" y="0"/>
                </a:lnTo>
                <a:lnTo>
                  <a:pt x="9806160" y="9777612"/>
                </a:lnTo>
                <a:lnTo>
                  <a:pt x="0" y="9777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171973">
            <a:off x="1561062" y="2854907"/>
            <a:ext cx="7831490" cy="22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39"/>
              </a:lnSpc>
              <a:spcBef>
                <a:spcPct val="0"/>
              </a:spcBef>
            </a:pPr>
            <a:r>
              <a:rPr lang="en-US" sz="13099" b="1">
                <a:solidFill>
                  <a:srgbClr val="000000"/>
                </a:solidFill>
                <a:latin typeface="A Day Without Sun Text Bold"/>
                <a:ea typeface="A Day Without Sun Text Bold"/>
                <a:cs typeface="A Day Without Sun Text Bold"/>
                <a:sym typeface="A Day Without Sun Text Bold"/>
              </a:rPr>
              <a:t>Reminder!</a:t>
            </a:r>
          </a:p>
        </p:txBody>
      </p:sp>
      <p:sp>
        <p:nvSpPr>
          <p:cNvPr id="5" name="Freeform 5"/>
          <p:cNvSpPr/>
          <p:nvPr/>
        </p:nvSpPr>
        <p:spPr>
          <a:xfrm rot="531823">
            <a:off x="3115365" y="5058312"/>
            <a:ext cx="4095749" cy="536171"/>
          </a:xfrm>
          <a:custGeom>
            <a:avLst/>
            <a:gdLst/>
            <a:ahLst/>
            <a:cxnLst/>
            <a:rect l="l" t="t" r="r" b="b"/>
            <a:pathLst>
              <a:path w="4095749" h="536171">
                <a:moveTo>
                  <a:pt x="0" y="0"/>
                </a:moveTo>
                <a:lnTo>
                  <a:pt x="4095749" y="0"/>
                </a:lnTo>
                <a:lnTo>
                  <a:pt x="4095749" y="536170"/>
                </a:lnTo>
                <a:lnTo>
                  <a:pt x="0" y="536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31866">
            <a:off x="7095846" y="7335785"/>
            <a:ext cx="2623993" cy="2491319"/>
          </a:xfrm>
          <a:custGeom>
            <a:avLst/>
            <a:gdLst/>
            <a:ahLst/>
            <a:cxnLst/>
            <a:rect l="l" t="t" r="r" b="b"/>
            <a:pathLst>
              <a:path w="2623993" h="2491319">
                <a:moveTo>
                  <a:pt x="0" y="0"/>
                </a:moveTo>
                <a:lnTo>
                  <a:pt x="2623993" y="0"/>
                </a:lnTo>
                <a:lnTo>
                  <a:pt x="2623993" y="2491319"/>
                </a:lnTo>
                <a:lnTo>
                  <a:pt x="0" y="2491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282926" flipH="1">
            <a:off x="7580845" y="1192045"/>
            <a:ext cx="1653995" cy="2577046"/>
          </a:xfrm>
          <a:custGeom>
            <a:avLst/>
            <a:gdLst/>
            <a:ahLst/>
            <a:cxnLst/>
            <a:rect l="l" t="t" r="r" b="b"/>
            <a:pathLst>
              <a:path w="1653995" h="2577046">
                <a:moveTo>
                  <a:pt x="1653995" y="0"/>
                </a:moveTo>
                <a:lnTo>
                  <a:pt x="0" y="0"/>
                </a:lnTo>
                <a:lnTo>
                  <a:pt x="0" y="2577045"/>
                </a:lnTo>
                <a:lnTo>
                  <a:pt x="1653995" y="2577045"/>
                </a:lnTo>
                <a:lnTo>
                  <a:pt x="165399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31866">
            <a:off x="782767" y="733870"/>
            <a:ext cx="2623993" cy="2491319"/>
          </a:xfrm>
          <a:custGeom>
            <a:avLst/>
            <a:gdLst/>
            <a:ahLst/>
            <a:cxnLst/>
            <a:rect l="l" t="t" r="r" b="b"/>
            <a:pathLst>
              <a:path w="2623993" h="2491319">
                <a:moveTo>
                  <a:pt x="0" y="0"/>
                </a:moveTo>
                <a:lnTo>
                  <a:pt x="2623993" y="0"/>
                </a:lnTo>
                <a:lnTo>
                  <a:pt x="2623993" y="2491319"/>
                </a:lnTo>
                <a:lnTo>
                  <a:pt x="0" y="2491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20280">
            <a:off x="1215955" y="1116022"/>
            <a:ext cx="1757617" cy="1409490"/>
          </a:xfrm>
          <a:custGeom>
            <a:avLst/>
            <a:gdLst/>
            <a:ahLst/>
            <a:cxnLst/>
            <a:rect l="l" t="t" r="r" b="b"/>
            <a:pathLst>
              <a:path w="1757617" h="1409490">
                <a:moveTo>
                  <a:pt x="0" y="0"/>
                </a:moveTo>
                <a:lnTo>
                  <a:pt x="1757617" y="0"/>
                </a:lnTo>
                <a:lnTo>
                  <a:pt x="1757617" y="1409490"/>
                </a:lnTo>
                <a:lnTo>
                  <a:pt x="0" y="14094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171973">
            <a:off x="1926652" y="5718663"/>
            <a:ext cx="5852734" cy="191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  <a:spcBef>
                <a:spcPct val="0"/>
              </a:spcBef>
            </a:pPr>
            <a:r>
              <a:rPr lang="en-US" sz="3624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Don’t forget to support my favorite Catholic ministries on Catholic Giving Tuesday!</a:t>
            </a:r>
          </a:p>
        </p:txBody>
      </p:sp>
      <p:sp>
        <p:nvSpPr>
          <p:cNvPr id="11" name="TextBox 11"/>
          <p:cNvSpPr txBox="1"/>
          <p:nvPr/>
        </p:nvSpPr>
        <p:spPr>
          <a:xfrm rot="194953">
            <a:off x="2381145" y="8194315"/>
            <a:ext cx="4490634" cy="47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3"/>
              </a:lnSpc>
              <a:spcBef>
                <a:spcPct val="0"/>
              </a:spcBef>
            </a:pPr>
            <a:r>
              <a:rPr lang="en-US" sz="2766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[Your Website URL]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Childos Arabic</vt:lpstr>
      <vt:lpstr>Arial</vt:lpstr>
      <vt:lpstr>Feeling Passionate</vt:lpstr>
      <vt:lpstr>Calibri</vt:lpstr>
      <vt:lpstr>A Day Without Sun Text Bold</vt:lpstr>
      <vt:lpstr>League Spartan</vt:lpstr>
      <vt:lpstr>Barlow Bold Italics</vt:lpstr>
      <vt:lpstr>Barlow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Media_ EDITABLE Catholic Giving Tuesday</dc:title>
  <dc:creator>Sarah Pinto</dc:creator>
  <cp:lastModifiedBy>Sarah Pinto</cp:lastModifiedBy>
  <cp:revision>2</cp:revision>
  <dcterms:created xsi:type="dcterms:W3CDTF">2006-08-16T00:00:00Z</dcterms:created>
  <dcterms:modified xsi:type="dcterms:W3CDTF">2025-11-03T15:43:14Z</dcterms:modified>
  <dc:identifier>DAGUZveSMfk</dc:identifier>
</cp:coreProperties>
</file>